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599525" cy="323992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D7F1"/>
    <a:srgbClr val="E7D7F1"/>
    <a:srgbClr val="CDB9DB"/>
    <a:srgbClr val="F2E2F2"/>
    <a:srgbClr val="BB71BD"/>
    <a:srgbClr val="DDCFE7"/>
    <a:srgbClr val="EDF2F7"/>
    <a:srgbClr val="B6CBE0"/>
    <a:srgbClr val="6377CB"/>
    <a:srgbClr val="D7E0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4" d="100"/>
          <a:sy n="14" d="100"/>
        </p:scale>
        <p:origin x="14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5302386"/>
            <a:ext cx="18359596" cy="11279752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17017128"/>
            <a:ext cx="16199644" cy="7822326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681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23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1724962"/>
            <a:ext cx="4657398" cy="2745689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1724962"/>
            <a:ext cx="13702199" cy="27456899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8336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510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8077332"/>
            <a:ext cx="18629590" cy="13477201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21682033"/>
            <a:ext cx="18629590" cy="7087342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6865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8624810"/>
            <a:ext cx="9179798" cy="2055705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8624810"/>
            <a:ext cx="9179798" cy="20557051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99316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1724969"/>
            <a:ext cx="18629590" cy="626236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7942328"/>
            <a:ext cx="9137610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1834740"/>
            <a:ext cx="9137610" cy="174071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7942328"/>
            <a:ext cx="9182611" cy="3892412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1834740"/>
            <a:ext cx="9182611" cy="17407120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0744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62218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3610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4664905"/>
            <a:ext cx="10934760" cy="23024494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364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159952"/>
            <a:ext cx="6966409" cy="7559834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4664905"/>
            <a:ext cx="10934760" cy="23024494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9719786"/>
            <a:ext cx="6966409" cy="18007107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3038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1724969"/>
            <a:ext cx="18629590" cy="626236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8624810"/>
            <a:ext cx="18629590" cy="2055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DF0EE-4CE4-40F3-9BB3-7AFCC2EBB92E}" type="datetimeFigureOut">
              <a:rPr lang="es-ES" smtClean="0"/>
              <a:t>30/03/2017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30029347"/>
            <a:ext cx="7289840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30029347"/>
            <a:ext cx="4859893" cy="17249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305F63-0FCF-4875-9528-53C15CB9026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18909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66"/>
          <p:cNvGrpSpPr>
            <a:grpSpLocks/>
          </p:cNvGrpSpPr>
          <p:nvPr/>
        </p:nvGrpSpPr>
        <p:grpSpPr bwMode="auto">
          <a:xfrm>
            <a:off x="653143" y="878525"/>
            <a:ext cx="20473443" cy="30151198"/>
            <a:chOff x="727894" y="945617"/>
            <a:chExt cx="23384599" cy="30150329"/>
          </a:xfrm>
        </p:grpSpPr>
        <p:grpSp>
          <p:nvGrpSpPr>
            <p:cNvPr id="4" name="Group 153"/>
            <p:cNvGrpSpPr>
              <a:grpSpLocks/>
            </p:cNvGrpSpPr>
            <p:nvPr/>
          </p:nvGrpSpPr>
          <p:grpSpPr bwMode="auto">
            <a:xfrm>
              <a:off x="5677040" y="945617"/>
              <a:ext cx="13655041" cy="1938995"/>
              <a:chOff x="5764359" y="57422"/>
              <a:chExt cx="13655041" cy="902627"/>
            </a:xfrm>
          </p:grpSpPr>
          <p:sp>
            <p:nvSpPr>
              <p:cNvPr id="13" name="TextBox 154"/>
              <p:cNvSpPr txBox="1">
                <a:spLocks noChangeArrowheads="1"/>
              </p:cNvSpPr>
              <p:nvPr/>
            </p:nvSpPr>
            <p:spPr bwMode="auto">
              <a:xfrm>
                <a:off x="5764360" y="57422"/>
                <a:ext cx="13655040" cy="60175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2590800" fontAlgn="base">
                  <a:spcBef>
                    <a:spcPct val="0"/>
                  </a:spcBef>
                  <a:spcAft>
                    <a:spcPct val="0"/>
                  </a:spcAft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2590800" fontAlgn="base">
                  <a:spcBef>
                    <a:spcPct val="0"/>
                  </a:spcBef>
                  <a:spcAft>
                    <a:spcPct val="0"/>
                  </a:spcAft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2590800" fontAlgn="base">
                  <a:spcBef>
                    <a:spcPct val="0"/>
                  </a:spcBef>
                  <a:spcAft>
                    <a:spcPct val="0"/>
                  </a:spcAft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2590800" fontAlgn="base">
                  <a:spcBef>
                    <a:spcPct val="0"/>
                  </a:spcBef>
                  <a:spcAft>
                    <a:spcPct val="0"/>
                  </a:spcAft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s-ES" altLang="es-ES" sz="7800" b="1" dirty="0">
                    <a:solidFill>
                      <a:srgbClr val="0D1016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TÍTULO</a:t>
                </a:r>
              </a:p>
            </p:txBody>
          </p:sp>
          <p:sp>
            <p:nvSpPr>
              <p:cNvPr id="14" name="TextBox 155"/>
              <p:cNvSpPr txBox="1">
                <a:spLocks noChangeArrowheads="1"/>
              </p:cNvSpPr>
              <p:nvPr/>
            </p:nvSpPr>
            <p:spPr bwMode="auto">
              <a:xfrm>
                <a:off x="5764359" y="601864"/>
                <a:ext cx="13655040" cy="35818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1pPr>
                <a:lvl2pPr marL="742950" indent="-285750"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2pPr>
                <a:lvl3pPr marL="1143000" indent="-228600"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3pPr>
                <a:lvl4pPr marL="1600200" indent="-228600"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4pPr>
                <a:lvl5pPr marL="2057400" indent="-228600"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5pPr>
                <a:lvl6pPr marL="2514600" indent="-228600" defTabSz="2590800" fontAlgn="base">
                  <a:spcBef>
                    <a:spcPct val="0"/>
                  </a:spcBef>
                  <a:spcAft>
                    <a:spcPct val="0"/>
                  </a:spcAft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6pPr>
                <a:lvl7pPr marL="2971800" indent="-228600" defTabSz="2590800" fontAlgn="base">
                  <a:spcBef>
                    <a:spcPct val="0"/>
                  </a:spcBef>
                  <a:spcAft>
                    <a:spcPct val="0"/>
                  </a:spcAft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7pPr>
                <a:lvl8pPr marL="3429000" indent="-228600" defTabSz="2590800" fontAlgn="base">
                  <a:spcBef>
                    <a:spcPct val="0"/>
                  </a:spcBef>
                  <a:spcAft>
                    <a:spcPct val="0"/>
                  </a:spcAft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8pPr>
                <a:lvl9pPr marL="3886200" indent="-228600" defTabSz="2590800" fontAlgn="base">
                  <a:spcBef>
                    <a:spcPct val="0"/>
                  </a:spcBef>
                  <a:spcAft>
                    <a:spcPct val="0"/>
                  </a:spcAft>
                  <a:defRPr sz="5100">
                    <a:solidFill>
                      <a:schemeClr val="tx1"/>
                    </a:solidFill>
                    <a:latin typeface="Calibri" panose="020F0502020204030204" pitchFamily="34" charset="0"/>
                  </a:defRPr>
                </a:lvl9pPr>
              </a:lstStyle>
              <a:p>
                <a:pPr algn="ctr" eaLnBrk="1" hangingPunct="1"/>
                <a:r>
                  <a:rPr lang="es-ES" altLang="es-ES" sz="4400" dirty="0">
                    <a:solidFill>
                      <a:srgbClr val="172F29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Autor(es)</a:t>
                </a:r>
              </a:p>
            </p:txBody>
          </p:sp>
        </p:grpSp>
        <p:sp>
          <p:nvSpPr>
            <p:cNvPr id="5" name="TextBox 158"/>
            <p:cNvSpPr txBox="1">
              <a:spLocks noChangeArrowheads="1"/>
            </p:cNvSpPr>
            <p:nvPr/>
          </p:nvSpPr>
          <p:spPr bwMode="auto">
            <a:xfrm>
              <a:off x="1034150" y="3328434"/>
              <a:ext cx="13145551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s-ES" altLang="es-ES" sz="4400" dirty="0"/>
                <a:t>							Insertar texto…</a:t>
              </a:r>
            </a:p>
          </p:txBody>
        </p:sp>
        <p:sp>
          <p:nvSpPr>
            <p:cNvPr id="6" name="TextBox 159"/>
            <p:cNvSpPr txBox="1">
              <a:spLocks noChangeArrowheads="1"/>
            </p:cNvSpPr>
            <p:nvPr/>
          </p:nvSpPr>
          <p:spPr bwMode="auto">
            <a:xfrm>
              <a:off x="14441348" y="3334602"/>
              <a:ext cx="9671145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s-ES" altLang="es-ES" sz="4400" dirty="0"/>
                <a:t>						Insertar texto…</a:t>
              </a:r>
            </a:p>
          </p:txBody>
        </p:sp>
        <p:sp>
          <p:nvSpPr>
            <p:cNvPr id="7" name="TextBox 160"/>
            <p:cNvSpPr txBox="1">
              <a:spLocks noChangeArrowheads="1"/>
            </p:cNvSpPr>
            <p:nvPr/>
          </p:nvSpPr>
          <p:spPr bwMode="auto">
            <a:xfrm>
              <a:off x="727897" y="7355969"/>
              <a:ext cx="23198093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s-ES" altLang="es-ES" sz="4400" dirty="0"/>
                <a:t>							   Insertar texto…</a:t>
              </a:r>
            </a:p>
          </p:txBody>
        </p:sp>
        <p:sp>
          <p:nvSpPr>
            <p:cNvPr id="8" name="TextBox 161"/>
            <p:cNvSpPr txBox="1">
              <a:spLocks noChangeArrowheads="1"/>
            </p:cNvSpPr>
            <p:nvPr/>
          </p:nvSpPr>
          <p:spPr bwMode="auto">
            <a:xfrm>
              <a:off x="727896" y="12362844"/>
              <a:ext cx="23015319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s-ES" altLang="es-ES" sz="4400" dirty="0"/>
                <a:t>							 Insertar texto e imágenes…</a:t>
              </a:r>
            </a:p>
          </p:txBody>
        </p:sp>
        <p:sp>
          <p:nvSpPr>
            <p:cNvPr id="9" name="TextBox 162"/>
            <p:cNvSpPr txBox="1">
              <a:spLocks noChangeArrowheads="1"/>
            </p:cNvSpPr>
            <p:nvPr/>
          </p:nvSpPr>
          <p:spPr bwMode="auto">
            <a:xfrm>
              <a:off x="802497" y="22471761"/>
              <a:ext cx="23198094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s-ES" altLang="es-ES" sz="4400" dirty="0"/>
                <a:t>							  Insertar texto…</a:t>
              </a:r>
            </a:p>
          </p:txBody>
        </p:sp>
        <p:sp>
          <p:nvSpPr>
            <p:cNvPr id="10" name="TextBox 163"/>
            <p:cNvSpPr txBox="1">
              <a:spLocks noChangeArrowheads="1"/>
            </p:cNvSpPr>
            <p:nvPr/>
          </p:nvSpPr>
          <p:spPr bwMode="auto">
            <a:xfrm>
              <a:off x="727894" y="26709403"/>
              <a:ext cx="12101130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s-ES" altLang="es-ES" sz="4400" dirty="0"/>
                <a:t>							 Insertar texto…</a:t>
              </a:r>
            </a:p>
          </p:txBody>
        </p:sp>
        <p:sp>
          <p:nvSpPr>
            <p:cNvPr id="11" name="TextBox 164"/>
            <p:cNvSpPr txBox="1">
              <a:spLocks noChangeArrowheads="1"/>
            </p:cNvSpPr>
            <p:nvPr/>
          </p:nvSpPr>
          <p:spPr bwMode="auto">
            <a:xfrm>
              <a:off x="13380302" y="26662576"/>
              <a:ext cx="10582989" cy="7694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s-ES" altLang="es-ES" sz="4400" dirty="0"/>
                <a:t>								  Insertar texto…</a:t>
              </a:r>
            </a:p>
          </p:txBody>
        </p:sp>
        <p:sp>
          <p:nvSpPr>
            <p:cNvPr id="12" name="TextBox 165"/>
            <p:cNvSpPr txBox="1">
              <a:spLocks noChangeArrowheads="1"/>
            </p:cNvSpPr>
            <p:nvPr/>
          </p:nvSpPr>
          <p:spPr bwMode="auto">
            <a:xfrm>
              <a:off x="1412098" y="30449615"/>
              <a:ext cx="22202697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defTabSz="2590800" fontAlgn="base">
                <a:spcBef>
                  <a:spcPct val="0"/>
                </a:spcBef>
                <a:spcAft>
                  <a:spcPct val="0"/>
                </a:spcAft>
                <a:defRPr sz="51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s-ES" altLang="es-ES" sz="3600" dirty="0"/>
                <a:t>					   Insertar texto…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34249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615</TotalTime>
  <Words>3</Words>
  <Application>Microsoft Office PowerPoint</Application>
  <PresentationFormat>Personalizado</PresentationFormat>
  <Paragraphs>10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Maricarmen</dc:creator>
  <cp:lastModifiedBy>Maricarmen Guillén</cp:lastModifiedBy>
  <cp:revision>22</cp:revision>
  <dcterms:created xsi:type="dcterms:W3CDTF">2016-03-16T01:02:10Z</dcterms:created>
  <dcterms:modified xsi:type="dcterms:W3CDTF">2017-03-30T23:17:52Z</dcterms:modified>
</cp:coreProperties>
</file>