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5BDC3-6DE5-4938-BDFB-34917419FF05}" type="datetimeFigureOut">
              <a:rPr lang="es-MX" smtClean="0"/>
              <a:pPr/>
              <a:t>13/11/2015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E2B5D-2375-42F8-90BF-FF9F14C0CE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 descr="taeraespmexic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988840"/>
            <a:ext cx="5400601" cy="299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Ing. Solorzano</dc:creator>
  <cp:lastModifiedBy>Ing. Solorzano</cp:lastModifiedBy>
  <cp:revision>1</cp:revision>
  <dcterms:created xsi:type="dcterms:W3CDTF">2015-11-13T18:48:52Z</dcterms:created>
  <dcterms:modified xsi:type="dcterms:W3CDTF">2015-11-13T19:21:44Z</dcterms:modified>
</cp:coreProperties>
</file>